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0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90" r:id="rId15"/>
    <p:sldId id="292" r:id="rId16"/>
    <p:sldId id="301" r:id="rId17"/>
    <p:sldId id="284" r:id="rId18"/>
    <p:sldId id="296" r:id="rId19"/>
    <p:sldId id="297" r:id="rId20"/>
    <p:sldId id="298" r:id="rId21"/>
    <p:sldId id="279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4C7E7"/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104" d="100"/>
          <a:sy n="104" d="100"/>
        </p:scale>
        <p:origin x="316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0-4005-A892-3E202D34E2F7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0-4005-A892-3E202D34E2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40-4005-A892-3E202D34E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0-4005-A892-3E202D34E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2-44AA-954B-1B7C73D0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0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7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190190" y="2117326"/>
            <a:ext cx="268122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1" y="2117326"/>
            <a:ext cx="518306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705580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 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endParaRPr lang="en-US" altLang="ko-KR" sz="12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분석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별로 연구자가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시드단어를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선정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확장을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Review Data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시드단어와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높은 유사도를 가진 동시 출현 단어들을 추출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분석 대상은 명사로 제한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C1BF0E-63EA-4A27-B538-1488B8FCAC20}"/>
              </a:ext>
            </a:extLst>
          </p:cNvPr>
          <p:cNvSpPr/>
          <p:nvPr/>
        </p:nvSpPr>
        <p:spPr>
          <a:xfrm>
            <a:off x="7826057" y="739307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여기 설명 바꾸기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22FF8-8C22-4AF6-8C70-F11E318EDE5A}"/>
              </a:ext>
            </a:extLst>
          </p:cNvPr>
          <p:cNvSpPr txBox="1"/>
          <p:nvPr/>
        </p:nvSpPr>
        <p:spPr>
          <a:xfrm>
            <a:off x="6614678" y="6489498"/>
            <a:ext cx="518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0: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미포함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포함</a:t>
            </a:r>
            <a:endParaRPr lang="en-US" altLang="ko-KR" sz="8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 순서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사용한 데이터의 개수 기간 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기간은 전체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18.01.01 ~ 21.05.19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~~~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A595CE-FFF7-4754-948B-0BB861F7C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12" y="1213646"/>
            <a:ext cx="5717904" cy="28589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87DBD-43CF-4FBC-825F-55E71E7D4C78}"/>
              </a:ext>
            </a:extLst>
          </p:cNvPr>
          <p:cNvSpPr txBox="1"/>
          <p:nvPr/>
        </p:nvSpPr>
        <p:spPr>
          <a:xfrm>
            <a:off x="7364598" y="1598877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D89CD-05A1-4210-9FDD-BA5AC3238D59}"/>
              </a:ext>
            </a:extLst>
          </p:cNvPr>
          <p:cNvSpPr txBox="1"/>
          <p:nvPr/>
        </p:nvSpPr>
        <p:spPr>
          <a:xfrm>
            <a:off x="7829654" y="2354030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27.8%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9FB25-5AEF-4D68-A9C6-DB4B82600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8" y="3840244"/>
            <a:ext cx="5717904" cy="2858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EC1CED-C15A-43C8-9A62-A3F0E296CD9C}"/>
              </a:ext>
            </a:extLst>
          </p:cNvPr>
          <p:cNvSpPr txBox="1"/>
          <p:nvPr/>
        </p:nvSpPr>
        <p:spPr>
          <a:xfrm>
            <a:off x="201804" y="4504849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Ratio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바꿔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66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결과탐색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IPA(Importance Performance Analysis)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통해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앞으로의 전략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D89CD-05A1-4210-9FDD-BA5AC3238D59}"/>
              </a:ext>
            </a:extLst>
          </p:cNvPr>
          <p:cNvSpPr txBox="1"/>
          <p:nvPr/>
        </p:nvSpPr>
        <p:spPr>
          <a:xfrm>
            <a:off x="7829654" y="2354030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약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27.8%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6F22C1-C797-4BD9-B99B-208319478B38}"/>
              </a:ext>
            </a:extLst>
          </p:cNvPr>
          <p:cNvSpPr/>
          <p:nvPr/>
        </p:nvSpPr>
        <p:spPr>
          <a:xfrm>
            <a:off x="8160877" y="525854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여기 좀 더 깔끔하게</a:t>
            </a:r>
          </a:p>
        </p:txBody>
      </p:sp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E65EA-7C6F-4EF9-AA49-B720D87A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2805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CB7EE-25F4-44BB-9427-079BCC57C230}"/>
              </a:ext>
            </a:extLst>
          </p:cNvPr>
          <p:cNvSpPr txBox="1"/>
          <p:nvPr/>
        </p:nvSpPr>
        <p:spPr>
          <a:xfrm>
            <a:off x="8032475" y="6249589"/>
            <a:ext cx="379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2F5C8-7241-48AB-8DBE-2FCBA9FCAA88}"/>
              </a:ext>
            </a:extLst>
          </p:cNvPr>
          <p:cNvSpPr txBox="1"/>
          <p:nvPr/>
        </p:nvSpPr>
        <p:spPr>
          <a:xfrm>
            <a:off x="8032475" y="3021676"/>
            <a:ext cx="3796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P-value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라는거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언급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&amp; * ** ***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 적기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C3195-57CB-48FD-B734-AAF5E09ABFCA}"/>
              </a:ext>
            </a:extLst>
          </p:cNvPr>
          <p:cNvSpPr txBox="1"/>
          <p:nvPr/>
        </p:nvSpPr>
        <p:spPr>
          <a:xfrm>
            <a:off x="5569019" y="6286108"/>
            <a:ext cx="379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App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높은건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데이터 특성상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Goods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결국 중요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D6AA4-9F65-4342-8307-DEC8DA1C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7736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DE13D-95B4-4C58-A7E9-3109AC4DEC54}"/>
              </a:ext>
            </a:extLst>
          </p:cNvPr>
          <p:cNvSpPr txBox="1"/>
          <p:nvPr/>
        </p:nvSpPr>
        <p:spPr>
          <a:xfrm>
            <a:off x="8375466" y="6221197"/>
            <a:ext cx="240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떨어진거보니까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먼저 출시했는데 비해 개판임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디지털 전환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(‘Digital Transformation’)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의한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(‘New Normal’)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도래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장기화로 인해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소비가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부상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식료품과 생필품까지 온라인 쇼핑으로 해결하려는 수요가 급증하여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번가 등 기존 온라인몰은 물론 포털 사이트인 네이버까지 쇼핑 서비스를 강화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이어 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 등 기존의 오프라인 중심의 유통 대기업들도 온라인 사업을 본격화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21285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21284" y="611057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롯데의 롯데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2984954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2984954" y="613584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3A42B-B7EA-4895-8BE2-847EE0BC685C}"/>
              </a:ext>
            </a:extLst>
          </p:cNvPr>
          <p:cNvSpPr txBox="1"/>
          <p:nvPr/>
        </p:nvSpPr>
        <p:spPr>
          <a:xfrm>
            <a:off x="6288346" y="1544959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3A1973B4-EA04-4007-9BAC-8AF1CC8B53D7}"/>
              </a:ext>
            </a:extLst>
          </p:cNvPr>
          <p:cNvSpPr/>
          <p:nvPr/>
        </p:nvSpPr>
        <p:spPr>
          <a:xfrm>
            <a:off x="6464810" y="4038357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F5BF-CEE7-48D0-BBC3-C4BAEBD642A0}"/>
              </a:ext>
            </a:extLst>
          </p:cNvPr>
          <p:cNvSpPr/>
          <p:nvPr/>
        </p:nvSpPr>
        <p:spPr>
          <a:xfrm>
            <a:off x="6729711" y="4142882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2A116D-5BDA-4C0C-80F3-AB8DD30F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7" y="5992914"/>
            <a:ext cx="678361" cy="6783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5FA8EB-BF4F-4350-B44D-B867311981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0" y="5217609"/>
            <a:ext cx="917108" cy="9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B13D5-9485-49D7-A844-CD2D8D12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274" y="2133648"/>
            <a:ext cx="5367659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F183C8-72E4-4E42-A592-E5AF7721E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5" y="3335610"/>
            <a:ext cx="3025500" cy="3025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B62D09-E004-4BD5-9734-9685C6B38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3" y="3335610"/>
            <a:ext cx="3025500" cy="302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E98207-3D72-4A04-AFF3-C36473B159A9}"/>
              </a:ext>
            </a:extLst>
          </p:cNvPr>
          <p:cNvSpPr txBox="1"/>
          <p:nvPr/>
        </p:nvSpPr>
        <p:spPr>
          <a:xfrm>
            <a:off x="7825331" y="3130912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제목바꿔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AE23C5-0308-436D-B5C5-B7A3E2A1BF66}"/>
              </a:ext>
            </a:extLst>
          </p:cNvPr>
          <p:cNvSpPr txBox="1"/>
          <p:nvPr/>
        </p:nvSpPr>
        <p:spPr>
          <a:xfrm>
            <a:off x="8375466" y="6221197"/>
            <a:ext cx="240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Delivery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랑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Goods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떨어진 이유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Goods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부정의 리뷰는 조금 더 구체적으로 표현</a:t>
            </a:r>
            <a:endParaRPr lang="en-US" altLang="ko-KR" sz="20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긍정의 경우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None type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많음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4.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</a:p>
          <a:p>
            <a:pPr lvl="0" latinLnBrk="0"/>
            <a:endParaRPr lang="en-US" altLang="ko-KR" sz="2000" b="1" dirty="0">
              <a:solidFill>
                <a:prstClr val="black"/>
              </a:solidFill>
            </a:endParaRPr>
          </a:p>
          <a:p>
            <a:pPr lvl="0" latinLnBrk="0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classifier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성능향상을 위한 후속 연구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NLP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알고리즘을 적용한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 Classifier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 및 적용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3. App Review Data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외의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수집 후 분석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중립 리뷰를 고려할 수 있는 모델 연구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2DE33B-2EB1-4234-810E-7F1A5A589BC1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23623" y="134738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01965" y="2093585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401965" y="3559957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7BC3B-48CE-4634-A50B-8F49160CE5C4}"/>
              </a:ext>
            </a:extLst>
          </p:cNvPr>
          <p:cNvSpPr txBox="1"/>
          <p:nvPr/>
        </p:nvSpPr>
        <p:spPr>
          <a:xfrm>
            <a:off x="67528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 </a:t>
            </a:r>
            <a:r>
              <a:rPr lang="en-US" altLang="ko-KR" sz="2000" b="1" dirty="0"/>
              <a:t>_ 2020</a:t>
            </a:r>
            <a:r>
              <a:rPr lang="ko-KR" altLang="en-US" sz="2000" b="1" dirty="0"/>
              <a:t>년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436B0-7DD2-4D44-B166-FEC9BDEAABEC}"/>
              </a:ext>
            </a:extLst>
          </p:cNvPr>
          <p:cNvSpPr txBox="1"/>
          <p:nvPr/>
        </p:nvSpPr>
        <p:spPr>
          <a:xfrm>
            <a:off x="133436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DD20E-9F12-4083-8C3A-E4E99B83F067}"/>
              </a:ext>
            </a:extLst>
          </p:cNvPr>
          <p:cNvSpPr txBox="1"/>
          <p:nvPr/>
        </p:nvSpPr>
        <p:spPr>
          <a:xfrm>
            <a:off x="383692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7C9B8-A969-48A0-9930-B4781E32720A}"/>
              </a:ext>
            </a:extLst>
          </p:cNvPr>
          <p:cNvSpPr txBox="1"/>
          <p:nvPr/>
        </p:nvSpPr>
        <p:spPr>
          <a:xfrm>
            <a:off x="261322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FB40ADD-2635-4353-B0DC-1AE282944A9A}"/>
              </a:ext>
            </a:extLst>
          </p:cNvPr>
          <p:cNvSpPr/>
          <p:nvPr/>
        </p:nvSpPr>
        <p:spPr>
          <a:xfrm>
            <a:off x="284636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0DDA5F9A-FAFF-4239-A405-0E3E84138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61065"/>
              </p:ext>
            </p:extLst>
          </p:nvPr>
        </p:nvGraphicFramePr>
        <p:xfrm>
          <a:off x="94587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4540562-8C99-47C0-92B9-6EC14E18DF33}"/>
              </a:ext>
            </a:extLst>
          </p:cNvPr>
          <p:cNvSpPr txBox="1"/>
          <p:nvPr/>
        </p:nvSpPr>
        <p:spPr>
          <a:xfrm>
            <a:off x="293181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626432F-407A-431C-BD6F-D6F8CB64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04362"/>
              </p:ext>
            </p:extLst>
          </p:nvPr>
        </p:nvGraphicFramePr>
        <p:xfrm>
          <a:off x="138416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0C406-BB50-4DB1-B47F-C616AB9B9C1F}"/>
              </a:ext>
            </a:extLst>
          </p:cNvPr>
          <p:cNvSpPr/>
          <p:nvPr/>
        </p:nvSpPr>
        <p:spPr>
          <a:xfrm>
            <a:off x="0" y="6658549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9379C-A74D-42BE-9878-8E02DF80C019}"/>
              </a:ext>
            </a:extLst>
          </p:cNvPr>
          <p:cNvSpPr txBox="1"/>
          <p:nvPr/>
        </p:nvSpPr>
        <p:spPr>
          <a:xfrm>
            <a:off x="6379315" y="3852333"/>
            <a:ext cx="5279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/>
              <a:t>1.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   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   - Goods,   App,    Delivery,     Payment, </a:t>
            </a:r>
            <a:br>
              <a:rPr lang="en-US" altLang="ko-KR" sz="1600" dirty="0"/>
            </a:br>
            <a:r>
              <a:rPr lang="en-US" altLang="ko-KR" sz="1600" dirty="0"/>
              <a:t>     CS,        Price,   Marketing,   AD</a:t>
            </a:r>
          </a:p>
          <a:p>
            <a:pPr latinLnBrk="0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5722" y="4664473"/>
            <a:ext cx="143981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12448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93263" y="5920426"/>
            <a:ext cx="55909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8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몇 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training,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몇 개는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여기도 데이터 설명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 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평가를 위해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레이블링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2014</a:t>
            </a:r>
            <a:r>
              <a:rPr lang="ko-KR" altLang="en-US" sz="1400" dirty="0">
                <a:solidFill>
                  <a:prstClr val="black"/>
                </a:solidFill>
              </a:rPr>
              <a:t>년 논문도 언급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2141</Words>
  <Application>Microsoft Office PowerPoint</Application>
  <PresentationFormat>와이드스크린</PresentationFormat>
  <Paragraphs>387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192</cp:revision>
  <dcterms:created xsi:type="dcterms:W3CDTF">2021-05-04T06:42:27Z</dcterms:created>
  <dcterms:modified xsi:type="dcterms:W3CDTF">2021-06-02T12:40:22Z</dcterms:modified>
</cp:coreProperties>
</file>